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304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86E462-5397-4FF5-97CC-CD5C4372AF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FAE79D5-3079-4C0D-ADEF-B64E0367C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87F38B-93D3-4D97-839A-A5D7D5D7C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59FF-2FCC-46EE-89CD-5A8F1D4F55AC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698C2F-5D96-4882-977E-54E075F77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D47465-A5CE-4198-A2E6-C9FA5BD0A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9A28-0E4B-4F36-9E07-5772432DA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84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25A900-CBCA-400E-AB30-745F828E1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66060C-BB4C-46E9-9312-6E74DF3B7D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5A873E-4967-465A-8C0D-BCC5137C1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59FF-2FCC-46EE-89CD-5A8F1D4F55AC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9DFE22-46EF-4368-8E37-8FE782A08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D38F01-C350-41E1-B426-0264E4F17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9A28-0E4B-4F36-9E07-5772432DA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284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1CE6274-E3B0-4B73-8401-464C45CCD4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0E4F337-741C-4EA2-B321-1E514737F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639027-A67C-42E5-9962-9053003EB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59FF-2FCC-46EE-89CD-5A8F1D4F55AC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0C4837-DE4F-4342-8F73-4E5BD02A4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7CF991-EED6-40BE-8E20-80A0A73D2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9A28-0E4B-4F36-9E07-5772432DA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34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C01089F4-FE24-8B4A-87BA-7B8C993C7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78" y="1"/>
            <a:ext cx="11061783" cy="144938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 b="0" i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2C3C3F-5D3F-4EF6-B3A9-C9AE5AD10C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6479" y="1752600"/>
            <a:ext cx="11061783" cy="2828220"/>
          </a:xfrm>
          <a:prstGeom prst="rect">
            <a:avLst/>
          </a:prstGeom>
        </p:spPr>
        <p:txBody>
          <a:bodyPr/>
          <a:lstStyle>
            <a:lvl1pPr>
              <a:defRPr sz="1800" b="0" i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7277678A-4E37-3547-A234-65170C5C42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825" r="7085" b="50000"/>
          <a:stretch/>
        </p:blipFill>
        <p:spPr>
          <a:xfrm>
            <a:off x="0" y="5039835"/>
            <a:ext cx="12192000" cy="1818165"/>
          </a:xfrm>
          <a:prstGeom prst="rect">
            <a:avLst/>
          </a:prstGeom>
        </p:spPr>
      </p:pic>
      <p:sp>
        <p:nvSpPr>
          <p:cNvPr id="8" name="Номер слайда 3">
            <a:extLst>
              <a:ext uri="{FF2B5EF4-FFF2-40B4-BE49-F238E27FC236}">
                <a16:creationId xmlns:a16="http://schemas.microsoft.com/office/drawing/2014/main" id="{030CA296-818E-2F4E-BB88-5D40026635B0}"/>
              </a:ext>
            </a:extLst>
          </p:cNvPr>
          <p:cNvSpPr txBox="1">
            <a:spLocks/>
          </p:cNvSpPr>
          <p:nvPr/>
        </p:nvSpPr>
        <p:spPr>
          <a:xfrm>
            <a:off x="1687269" y="6185773"/>
            <a:ext cx="837110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ru-RU"/>
            </a:defPPr>
            <a:lvl1pPr marL="0" algn="l" defTabSz="914400" rtl="0" eaLnBrk="1" latinLnBrk="0" hangingPunct="1">
              <a:defRPr sz="1400" b="0" i="0" kern="1200">
                <a:solidFill>
                  <a:srgbClr val="A2AFB2"/>
                </a:solidFill>
                <a:latin typeface="Lato" charset="0"/>
                <a:ea typeface="Lato" charset="0"/>
                <a:cs typeface="Lato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400" b="0" i="0" dirty="0">
                <a:solidFill>
                  <a:srgbClr val="80BC4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</a:t>
            </a:r>
            <a:r>
              <a:rPr lang="ru-RU" sz="1400" b="0" i="0" dirty="0">
                <a:solidFill>
                  <a:srgbClr val="80BC4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fld id="{740DD4F2-5AF5-1544-A7A5-DD17EA85F4C9}" type="slidenum">
              <a:rPr lang="ru-RU" sz="1400" b="0" i="0" smtClean="0">
                <a:solidFill>
                  <a:srgbClr val="80BC4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‹#›</a:t>
            </a:fld>
            <a:endParaRPr lang="ru-RU" sz="1400" b="0" i="0" dirty="0">
              <a:solidFill>
                <a:srgbClr val="80BC4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05FC6D9-77DC-C741-8474-8B8FF06BA7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3888" y="6216162"/>
            <a:ext cx="932479" cy="33473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856183C-94A4-92BE-1B3D-771AAAC6B5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825" r="7085" b="50000"/>
          <a:stretch/>
        </p:blipFill>
        <p:spPr>
          <a:xfrm>
            <a:off x="0" y="5039835"/>
            <a:ext cx="12192000" cy="181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665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8726B4-AE4B-49A1-B023-25A0FB49F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048D03-699A-46CE-8DC4-AE8AABB2F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4AFD85-0214-4EBE-ACB4-82C5D61C5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59FF-2FCC-46EE-89CD-5A8F1D4F55AC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4E2A7B-9AB4-4FBE-B15E-EFDD453D5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8DB8B9-8ABD-49A8-A0CB-FE8015040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9A28-0E4B-4F36-9E07-5772432DA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08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DCF5A-D922-4293-9D04-A0B1FE6B8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C958CC-AA0F-431D-A401-44DB15CE9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D6F5B1-7288-4CA5-9C15-21FB58F3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59FF-2FCC-46EE-89CD-5A8F1D4F55AC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883CD7-73D0-4480-995C-6AD811C81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7A793F-5C85-4B8C-8488-D3778FD2C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9A28-0E4B-4F36-9E07-5772432DA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14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B3009A-E1F0-45A5-B85C-61352D1C7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1BF033-967B-4EDB-8216-8ECFC56C0F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A90B71-C1A2-4803-95B7-BEA9C1987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88576E-F9E0-4BB3-A420-E8DECBA58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59FF-2FCC-46EE-89CD-5A8F1D4F55AC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9CE11D-2705-4389-A29A-BCDFDFB5C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EC710FA-A190-460D-83B6-FA1FA4160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9A28-0E4B-4F36-9E07-5772432DA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81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9ABAA0-9CB5-4B52-ACB7-AC3CD1ACD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2918B79-80DB-445D-A31B-A25A041F3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5BA11F-C052-4F1D-82BA-30EBC1ECA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F23B213-F686-4049-844F-2B9F0994D8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D35625E-0C38-4AA3-B1BF-7204EA3BF6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AA036FE-BE4D-445E-8E17-FD1F9BE5C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59FF-2FCC-46EE-89CD-5A8F1D4F55AC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33419E9-A5FA-4C77-960E-688C36D1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DB7D0A2-8289-4993-89CD-C7F069C71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9A28-0E4B-4F36-9E07-5772432DA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792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22D89F-7C19-4E0B-95D3-3697BE9BC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FADA83-349D-4AFC-9D0C-C9A2A5168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59FF-2FCC-46EE-89CD-5A8F1D4F55AC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52FCF2B-CCF0-4B3F-9E39-902A70CCE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A468526-F1AA-424C-91C3-84DBE6606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9A28-0E4B-4F36-9E07-5772432DA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98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5C3FCA2-18C9-4A76-9AE0-77626702C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59FF-2FCC-46EE-89CD-5A8F1D4F55AC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ACEB49-D028-461A-9635-626234428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2D30F9-FD3A-4098-A1A9-B8863E73B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9A28-0E4B-4F36-9E07-5772432DA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57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6F6C8D-A156-4D10-B759-2D0AF072E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768A48-EE4D-4B14-8CF1-E2597AD5F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2FDD008-8604-48E0-8FE6-3DB0E5A84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B591DD0-75FA-4DED-97C5-7855448BA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59FF-2FCC-46EE-89CD-5A8F1D4F55AC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12A9CB-E3E7-47FF-A026-8F824BFF3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BCE5B8-E27E-4DAF-8167-D95AEDAF2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9A28-0E4B-4F36-9E07-5772432DA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21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C7B165-E5D9-4B9B-92F8-F79FF45CB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1677641-1C67-46AB-84EF-C478A1C9CB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DA8FCAD-A7AC-486E-8DE5-A87AAB5C4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12D57E-E42D-45D2-9972-67A71B5D9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59FF-2FCC-46EE-89CD-5A8F1D4F55AC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A297BE-1670-4879-8385-86CBD9501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54B111-2D97-4BD1-9254-A35DE134F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9A28-0E4B-4F36-9E07-5772432DA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55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200C4D-6E4E-4B78-B034-938A67212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5A6DC3-FA72-4D91-8351-072BD427C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B64A37-E4FC-4B2F-833C-1946B4F54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F59FF-2FCC-46EE-89CD-5A8F1D4F55AC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0DDD14-75AC-4773-A11C-4B03F0359F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2866CC-479D-4F87-8B2A-DB13D3DCE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9A28-0E4B-4F36-9E07-5772432DA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50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C488B6-8CA3-904B-88E1-BB30FFFAE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78" y="1"/>
            <a:ext cx="10521823" cy="1149291"/>
          </a:xfrm>
        </p:spPr>
        <p:txBody>
          <a:bodyPr>
            <a:normAutofit/>
          </a:bodyPr>
          <a:lstStyle/>
          <a:p>
            <a:r>
              <a:rPr lang="ru-RU" sz="2400" dirty="0"/>
              <a:t>Таблица совместимости платформы </a:t>
            </a:r>
            <a:r>
              <a:rPr lang="ru-RU" sz="2400" dirty="0" err="1"/>
              <a:t>ZIIoT</a:t>
            </a:r>
            <a:r>
              <a:rPr lang="ru-RU" sz="2400" dirty="0"/>
              <a:t> O&amp;G и прикладных продуктов (июль 2025)</a:t>
            </a:r>
            <a:endParaRPr lang="ru-RU" sz="2400" b="1" dirty="0">
              <a:solidFill>
                <a:srgbClr val="76AF3E"/>
              </a:solidFill>
              <a:latin typeface="Lato" panose="020B0604020202020204" charset="0"/>
              <a:ea typeface="Lato" panose="020B0604020202020204" charset="0"/>
              <a:cs typeface="Lato" panose="020B060402020202020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55938673-6123-4BCC-8DEF-04D4E6F7C6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299944"/>
              </p:ext>
            </p:extLst>
          </p:nvPr>
        </p:nvGraphicFramePr>
        <p:xfrm>
          <a:off x="620657" y="1620632"/>
          <a:ext cx="10521825" cy="30014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04365">
                  <a:extLst>
                    <a:ext uri="{9D8B030D-6E8A-4147-A177-3AD203B41FA5}">
                      <a16:colId xmlns:a16="http://schemas.microsoft.com/office/drawing/2014/main" val="3589563101"/>
                    </a:ext>
                  </a:extLst>
                </a:gridCol>
                <a:gridCol w="2104365">
                  <a:extLst>
                    <a:ext uri="{9D8B030D-6E8A-4147-A177-3AD203B41FA5}">
                      <a16:colId xmlns:a16="http://schemas.microsoft.com/office/drawing/2014/main" val="1594006800"/>
                    </a:ext>
                  </a:extLst>
                </a:gridCol>
                <a:gridCol w="2104365">
                  <a:extLst>
                    <a:ext uri="{9D8B030D-6E8A-4147-A177-3AD203B41FA5}">
                      <a16:colId xmlns:a16="http://schemas.microsoft.com/office/drawing/2014/main" val="2468825750"/>
                    </a:ext>
                  </a:extLst>
                </a:gridCol>
                <a:gridCol w="2115980">
                  <a:extLst>
                    <a:ext uri="{9D8B030D-6E8A-4147-A177-3AD203B41FA5}">
                      <a16:colId xmlns:a16="http://schemas.microsoft.com/office/drawing/2014/main" val="3696688114"/>
                    </a:ext>
                  </a:extLst>
                </a:gridCol>
                <a:gridCol w="2092750">
                  <a:extLst>
                    <a:ext uri="{9D8B030D-6E8A-4147-A177-3AD203B41FA5}">
                      <a16:colId xmlns:a16="http://schemas.microsoft.com/office/drawing/2014/main" val="1618674385"/>
                    </a:ext>
                  </a:extLst>
                </a:gridCol>
              </a:tblGrid>
              <a:tr h="7503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ZIIOT O&amp;G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ZQL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Z-MEB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Z-SPM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Z-EFAA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5787363"/>
                  </a:ext>
                </a:extLst>
              </a:tr>
              <a:tr h="750374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effectLst/>
                        </a:rPr>
                        <a:t>2.20.0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6.0.0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4.13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1.8, 1.9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0092"/>
                  </a:ext>
                </a:extLst>
              </a:tr>
              <a:tr h="750374"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2.21.0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7053440"/>
                  </a:ext>
                </a:extLst>
              </a:tr>
              <a:tr h="750374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2.22.0 LTS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6.1.0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4.14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968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3955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41</Words>
  <Application>Microsoft Office PowerPoint</Application>
  <PresentationFormat>Широкоэкранный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Tahoma</vt:lpstr>
      <vt:lpstr>Тема Office</vt:lpstr>
      <vt:lpstr>Таблица совместимости платформы ZIIoT O&amp;G и прикладных продуктов (июль 2025)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Таблица совместимости платформы ZIIoT O&amp;G и прикладных продуктов (июль 2025)</dc:title>
  <dc:creator>Liudmila  Retts</dc:creator>
  <cp:lastModifiedBy>Liudmila  Retts</cp:lastModifiedBy>
  <cp:revision>3</cp:revision>
  <dcterms:created xsi:type="dcterms:W3CDTF">2025-07-31T14:30:16Z</dcterms:created>
  <dcterms:modified xsi:type="dcterms:W3CDTF">2025-07-31T14:57:18Z</dcterms:modified>
</cp:coreProperties>
</file>